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5"/>
  </p:notesMasterIdLst>
  <p:sldIdLst>
    <p:sldId id="256" r:id="rId2"/>
    <p:sldId id="257" r:id="rId3"/>
    <p:sldId id="258" r:id="rId4"/>
  </p:sldIdLst>
  <p:sldSz cx="38404800" cy="4023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5A1E"/>
    <a:srgbClr val="2725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30" d="100"/>
          <a:sy n="30" d="100"/>
        </p:scale>
        <p:origin x="1266" y="-22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E7F4E-D0EA-49B1-A86E-9E856371B06B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57388" y="1143000"/>
            <a:ext cx="294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FC950-CAD9-4238-84CE-FE368CEC1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81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Warriors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FC950-CAD9-4238-84CE-FE368CEC1D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526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Niners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FC950-CAD9-4238-84CE-FE368CEC1D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6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FC950-CAD9-4238-84CE-FE368CEC1D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592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9056" y="8493769"/>
            <a:ext cx="27808066" cy="19533542"/>
          </a:xfrm>
        </p:spPr>
        <p:txBody>
          <a:bodyPr anchor="b"/>
          <a:lstStyle>
            <a:lvl1pPr>
              <a:defRPr sz="3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9056" y="28027296"/>
            <a:ext cx="27808066" cy="5053664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60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80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601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53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9063" y="28163444"/>
            <a:ext cx="27808061" cy="3324863"/>
          </a:xfrm>
        </p:spPr>
        <p:txBody>
          <a:bodyPr anchor="b">
            <a:normAutofit/>
          </a:bodyPr>
          <a:lstStyle>
            <a:lvl1pPr algn="l">
              <a:defRPr sz="100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39056" y="4023360"/>
            <a:ext cx="27808066" cy="2135857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6720"/>
            </a:lvl1pPr>
            <a:lvl2pPr marL="1920240" indent="0">
              <a:buNone/>
              <a:defRPr sz="6720"/>
            </a:lvl2pPr>
            <a:lvl3pPr marL="3840480" indent="0">
              <a:buNone/>
              <a:defRPr sz="6720"/>
            </a:lvl3pPr>
            <a:lvl4pPr marL="5760720" indent="0">
              <a:buNone/>
              <a:defRPr sz="6720"/>
            </a:lvl4pPr>
            <a:lvl5pPr marL="7680960" indent="0">
              <a:buNone/>
              <a:defRPr sz="6720"/>
            </a:lvl5pPr>
            <a:lvl6pPr marL="9601200" indent="0">
              <a:buNone/>
              <a:defRPr sz="6720"/>
            </a:lvl6pPr>
            <a:lvl7pPr marL="11521440" indent="0">
              <a:buNone/>
              <a:defRPr sz="6720"/>
            </a:lvl7pPr>
            <a:lvl8pPr marL="13441680" indent="0">
              <a:buNone/>
              <a:defRPr sz="6720"/>
            </a:lvl8pPr>
            <a:lvl9pPr marL="15361920" indent="0">
              <a:buNone/>
              <a:defRPr sz="67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39061" y="31488307"/>
            <a:ext cx="27808057" cy="2896444"/>
          </a:xfrm>
        </p:spPr>
        <p:txBody>
          <a:bodyPr>
            <a:normAutofit/>
          </a:bodyPr>
          <a:lstStyle>
            <a:lvl1pPr marL="0" indent="0">
              <a:buNone/>
              <a:defRPr sz="504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24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9056" y="8493760"/>
            <a:ext cx="27808066" cy="11623040"/>
          </a:xfrm>
        </p:spPr>
        <p:txBody>
          <a:bodyPr/>
          <a:lstStyle>
            <a:lvl1pPr>
              <a:defRPr sz="201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3639056" y="21457920"/>
            <a:ext cx="27808066" cy="13858240"/>
          </a:xfrm>
        </p:spPr>
        <p:txBody>
          <a:bodyPr anchor="ctr">
            <a:normAutofit/>
          </a:bodyPr>
          <a:lstStyle>
            <a:lvl1pPr marL="0" indent="0">
              <a:buNone/>
              <a:defRPr sz="756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41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1920" y="8493760"/>
            <a:ext cx="25204406" cy="13630461"/>
          </a:xfrm>
        </p:spPr>
        <p:txBody>
          <a:bodyPr/>
          <a:lstStyle>
            <a:lvl1pPr>
              <a:defRPr sz="201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6082345" y="22124221"/>
            <a:ext cx="22936868" cy="2007421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588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39056" y="25523854"/>
            <a:ext cx="27808066" cy="9834880"/>
          </a:xfrm>
        </p:spPr>
        <p:txBody>
          <a:bodyPr anchor="ctr">
            <a:normAutofit/>
          </a:bodyPr>
          <a:lstStyle>
            <a:lvl1pPr marL="0" indent="0">
              <a:buNone/>
              <a:defRPr sz="756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830370" y="5698021"/>
            <a:ext cx="2526682" cy="7977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5124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398700" y="15334220"/>
            <a:ext cx="2526682" cy="7977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5124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4835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9054" y="18328646"/>
            <a:ext cx="27808070" cy="9698656"/>
          </a:xfrm>
        </p:spPr>
        <p:txBody>
          <a:bodyPr anchor="b"/>
          <a:lstStyle>
            <a:lvl1pPr algn="l">
              <a:defRPr sz="16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9056" y="28027302"/>
            <a:ext cx="27808066" cy="5047680"/>
          </a:xfrm>
        </p:spPr>
        <p:txBody>
          <a:bodyPr anchor="t"/>
          <a:lstStyle>
            <a:lvl1pPr marL="0" indent="0" algn="l">
              <a:buNone/>
              <a:defRPr sz="84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44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7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4305" y="11623040"/>
            <a:ext cx="9285045" cy="3380737"/>
          </a:xfrm>
        </p:spPr>
        <p:txBody>
          <a:bodyPr anchor="b">
            <a:noAutofit/>
          </a:bodyPr>
          <a:lstStyle>
            <a:lvl1pPr marL="0" indent="0">
              <a:buNone/>
              <a:defRPr sz="1008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2055795" y="15646400"/>
            <a:ext cx="9223553" cy="21057450"/>
          </a:xfrm>
        </p:spPr>
        <p:txBody>
          <a:bodyPr anchor="t">
            <a:normAutofit/>
          </a:bodyPr>
          <a:lstStyle>
            <a:lvl1pPr marL="0" indent="0">
              <a:buNone/>
              <a:defRPr sz="588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236717" y="11623040"/>
            <a:ext cx="9251567" cy="3380737"/>
          </a:xfrm>
        </p:spPr>
        <p:txBody>
          <a:bodyPr anchor="b">
            <a:noAutofit/>
          </a:bodyPr>
          <a:lstStyle>
            <a:lvl1pPr marL="0" indent="0">
              <a:buNone/>
              <a:defRPr sz="1008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12203463" y="15646400"/>
            <a:ext cx="9284818" cy="21057450"/>
          </a:xfrm>
        </p:spPr>
        <p:txBody>
          <a:bodyPr anchor="t">
            <a:normAutofit/>
          </a:bodyPr>
          <a:lstStyle>
            <a:lvl1pPr marL="0" indent="0">
              <a:buNone/>
              <a:defRPr sz="588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2448651" y="11623040"/>
            <a:ext cx="9238564" cy="3380737"/>
          </a:xfrm>
        </p:spPr>
        <p:txBody>
          <a:bodyPr anchor="b">
            <a:noAutofit/>
          </a:bodyPr>
          <a:lstStyle>
            <a:lvl1pPr marL="0" indent="0">
              <a:buNone/>
              <a:defRPr sz="1008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22448651" y="15646400"/>
            <a:ext cx="9238564" cy="21057450"/>
          </a:xfrm>
        </p:spPr>
        <p:txBody>
          <a:bodyPr anchor="t">
            <a:normAutofit/>
          </a:bodyPr>
          <a:lstStyle>
            <a:lvl1pPr marL="0" indent="0">
              <a:buNone/>
              <a:defRPr sz="588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1740403" y="12517120"/>
            <a:ext cx="0" cy="2324608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1936726" y="12517120"/>
            <a:ext cx="0" cy="23272374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5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176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5795" y="24938901"/>
            <a:ext cx="9263570" cy="3380737"/>
          </a:xfrm>
        </p:spPr>
        <p:txBody>
          <a:bodyPr anchor="b">
            <a:noAutofit/>
          </a:bodyPr>
          <a:lstStyle>
            <a:lvl1pPr marL="0" indent="0">
              <a:buNone/>
              <a:defRPr sz="1008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2055795" y="12964160"/>
            <a:ext cx="9263570" cy="8940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6720"/>
            </a:lvl1pPr>
            <a:lvl2pPr marL="1920240" indent="0">
              <a:buNone/>
              <a:defRPr sz="6720"/>
            </a:lvl2pPr>
            <a:lvl3pPr marL="3840480" indent="0">
              <a:buNone/>
              <a:defRPr sz="6720"/>
            </a:lvl3pPr>
            <a:lvl4pPr marL="5760720" indent="0">
              <a:buNone/>
              <a:defRPr sz="6720"/>
            </a:lvl4pPr>
            <a:lvl5pPr marL="7680960" indent="0">
              <a:buNone/>
              <a:defRPr sz="6720"/>
            </a:lvl5pPr>
            <a:lvl6pPr marL="9601200" indent="0">
              <a:buNone/>
              <a:defRPr sz="6720"/>
            </a:lvl6pPr>
            <a:lvl7pPr marL="11521440" indent="0">
              <a:buNone/>
              <a:defRPr sz="6720"/>
            </a:lvl7pPr>
            <a:lvl8pPr marL="13441680" indent="0">
              <a:buNone/>
              <a:defRPr sz="6720"/>
            </a:lvl8pPr>
            <a:lvl9pPr marL="15361920" indent="0">
              <a:buNone/>
              <a:defRPr sz="67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2055795" y="28319647"/>
            <a:ext cx="9263570" cy="3867242"/>
          </a:xfrm>
        </p:spPr>
        <p:txBody>
          <a:bodyPr anchor="t">
            <a:normAutofit/>
          </a:bodyPr>
          <a:lstStyle>
            <a:lvl1pPr marL="0" indent="0">
              <a:buNone/>
              <a:defRPr sz="588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254727" y="24938901"/>
            <a:ext cx="9233557" cy="3380737"/>
          </a:xfrm>
        </p:spPr>
        <p:txBody>
          <a:bodyPr anchor="b">
            <a:noAutofit/>
          </a:bodyPr>
          <a:lstStyle>
            <a:lvl1pPr marL="0" indent="0">
              <a:buNone/>
              <a:defRPr sz="1008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12254722" y="12964160"/>
            <a:ext cx="9233557" cy="8940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6720"/>
            </a:lvl1pPr>
            <a:lvl2pPr marL="1920240" indent="0">
              <a:buNone/>
              <a:defRPr sz="6720"/>
            </a:lvl2pPr>
            <a:lvl3pPr marL="3840480" indent="0">
              <a:buNone/>
              <a:defRPr sz="6720"/>
            </a:lvl3pPr>
            <a:lvl4pPr marL="5760720" indent="0">
              <a:buNone/>
              <a:defRPr sz="6720"/>
            </a:lvl4pPr>
            <a:lvl5pPr marL="7680960" indent="0">
              <a:buNone/>
              <a:defRPr sz="6720"/>
            </a:lvl5pPr>
            <a:lvl6pPr marL="9601200" indent="0">
              <a:buNone/>
              <a:defRPr sz="6720"/>
            </a:lvl6pPr>
            <a:lvl7pPr marL="11521440" indent="0">
              <a:buNone/>
              <a:defRPr sz="6720"/>
            </a:lvl7pPr>
            <a:lvl8pPr marL="13441680" indent="0">
              <a:buNone/>
              <a:defRPr sz="6720"/>
            </a:lvl8pPr>
            <a:lvl9pPr marL="15361920" indent="0">
              <a:buNone/>
              <a:defRPr sz="67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12250459" y="28319641"/>
            <a:ext cx="9245788" cy="3867242"/>
          </a:xfrm>
        </p:spPr>
        <p:txBody>
          <a:bodyPr anchor="t">
            <a:normAutofit/>
          </a:bodyPr>
          <a:lstStyle>
            <a:lvl1pPr marL="0" indent="0">
              <a:buNone/>
              <a:defRPr sz="588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2448651" y="24938901"/>
            <a:ext cx="9238564" cy="3380737"/>
          </a:xfrm>
        </p:spPr>
        <p:txBody>
          <a:bodyPr anchor="b">
            <a:noAutofit/>
          </a:bodyPr>
          <a:lstStyle>
            <a:lvl1pPr marL="0" indent="0">
              <a:buNone/>
              <a:defRPr sz="1008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2448647" y="12964160"/>
            <a:ext cx="9238564" cy="8940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6720"/>
            </a:lvl1pPr>
            <a:lvl2pPr marL="1920240" indent="0">
              <a:buNone/>
              <a:defRPr sz="6720"/>
            </a:lvl2pPr>
            <a:lvl3pPr marL="3840480" indent="0">
              <a:buNone/>
              <a:defRPr sz="6720"/>
            </a:lvl3pPr>
            <a:lvl4pPr marL="5760720" indent="0">
              <a:buNone/>
              <a:defRPr sz="6720"/>
            </a:lvl4pPr>
            <a:lvl5pPr marL="7680960" indent="0">
              <a:buNone/>
              <a:defRPr sz="6720"/>
            </a:lvl5pPr>
            <a:lvl6pPr marL="9601200" indent="0">
              <a:buNone/>
              <a:defRPr sz="6720"/>
            </a:lvl6pPr>
            <a:lvl7pPr marL="11521440" indent="0">
              <a:buNone/>
              <a:defRPr sz="6720"/>
            </a:lvl7pPr>
            <a:lvl8pPr marL="13441680" indent="0">
              <a:buNone/>
              <a:defRPr sz="6720"/>
            </a:lvl8pPr>
            <a:lvl9pPr marL="15361920" indent="0">
              <a:buNone/>
              <a:defRPr sz="67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22448263" y="28319629"/>
            <a:ext cx="9250798" cy="3867242"/>
          </a:xfrm>
        </p:spPr>
        <p:txBody>
          <a:bodyPr anchor="t">
            <a:normAutofit/>
          </a:bodyPr>
          <a:lstStyle>
            <a:lvl1pPr marL="0" indent="0">
              <a:buNone/>
              <a:defRPr sz="588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1740403" y="12517120"/>
            <a:ext cx="0" cy="2324608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1936726" y="12517120"/>
            <a:ext cx="0" cy="23272374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92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13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65086" y="2523925"/>
            <a:ext cx="5522131" cy="34179933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5795" y="4536136"/>
            <a:ext cx="23389010" cy="3216771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37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12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9063" y="16788843"/>
            <a:ext cx="27808061" cy="11238462"/>
          </a:xfrm>
        </p:spPr>
        <p:txBody>
          <a:bodyPr anchor="b"/>
          <a:lstStyle>
            <a:lvl1pPr algn="l">
              <a:defRPr sz="16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9056" y="28027302"/>
            <a:ext cx="27808066" cy="5047680"/>
          </a:xfrm>
        </p:spPr>
        <p:txBody>
          <a:bodyPr anchor="t"/>
          <a:lstStyle>
            <a:lvl1pPr marL="0" indent="0" algn="l">
              <a:buNone/>
              <a:defRPr sz="84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3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76342" y="12088715"/>
            <a:ext cx="13852075" cy="24615143"/>
          </a:xfrm>
        </p:spPr>
        <p:txBody>
          <a:bodyPr>
            <a:normAutofit/>
          </a:bodyPr>
          <a:lstStyle>
            <a:lvl1pPr>
              <a:defRPr sz="7560"/>
            </a:lvl1pPr>
            <a:lvl2pPr>
              <a:defRPr sz="6720"/>
            </a:lvl2pPr>
            <a:lvl3pPr>
              <a:defRPr sz="5880"/>
            </a:lvl3pPr>
            <a:lvl4pPr>
              <a:defRPr sz="5040"/>
            </a:lvl4pPr>
            <a:lvl5pPr>
              <a:defRPr sz="5040"/>
            </a:lvl5pPr>
            <a:lvl6pPr>
              <a:defRPr sz="5040"/>
            </a:lvl6pPr>
            <a:lvl7pPr>
              <a:defRPr sz="5040"/>
            </a:lvl7pPr>
            <a:lvl8pPr>
              <a:defRPr sz="5040"/>
            </a:lvl8pPr>
            <a:lvl9pPr>
              <a:defRPr sz="5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16297" y="12062415"/>
            <a:ext cx="13852083" cy="24641437"/>
          </a:xfrm>
        </p:spPr>
        <p:txBody>
          <a:bodyPr>
            <a:normAutofit/>
          </a:bodyPr>
          <a:lstStyle>
            <a:lvl1pPr>
              <a:defRPr sz="7560"/>
            </a:lvl1pPr>
            <a:lvl2pPr>
              <a:defRPr sz="6720"/>
            </a:lvl2pPr>
            <a:lvl3pPr>
              <a:defRPr sz="5880"/>
            </a:lvl3pPr>
            <a:lvl4pPr>
              <a:defRPr sz="5040"/>
            </a:lvl4pPr>
            <a:lvl5pPr>
              <a:defRPr sz="5040"/>
            </a:lvl5pPr>
            <a:lvl6pPr>
              <a:defRPr sz="5040"/>
            </a:lvl6pPr>
            <a:lvl7pPr>
              <a:defRPr sz="5040"/>
            </a:lvl7pPr>
            <a:lvl8pPr>
              <a:defRPr sz="5040"/>
            </a:lvl8pPr>
            <a:lvl9pPr>
              <a:defRPr sz="5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6340" y="11176000"/>
            <a:ext cx="13852070" cy="3380737"/>
          </a:xfrm>
        </p:spPr>
        <p:txBody>
          <a:bodyPr anchor="b">
            <a:noAutofit/>
          </a:bodyPr>
          <a:lstStyle>
            <a:lvl1pPr marL="0" indent="0">
              <a:buNone/>
              <a:defRPr sz="1008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6342" y="14752320"/>
            <a:ext cx="13852075" cy="21951530"/>
          </a:xfrm>
        </p:spPr>
        <p:txBody>
          <a:bodyPr>
            <a:normAutofit/>
          </a:bodyPr>
          <a:lstStyle>
            <a:lvl1pPr>
              <a:defRPr sz="7560"/>
            </a:lvl1pPr>
            <a:lvl2pPr>
              <a:defRPr sz="6720"/>
            </a:lvl2pPr>
            <a:lvl3pPr>
              <a:defRPr sz="5880"/>
            </a:lvl3pPr>
            <a:lvl4pPr>
              <a:defRPr sz="5040"/>
            </a:lvl4pPr>
            <a:lvl5pPr>
              <a:defRPr sz="5040"/>
            </a:lvl5pPr>
            <a:lvl6pPr>
              <a:defRPr sz="5040"/>
            </a:lvl6pPr>
            <a:lvl7pPr>
              <a:defRPr sz="5040"/>
            </a:lvl7pPr>
            <a:lvl8pPr>
              <a:defRPr sz="5040"/>
            </a:lvl8pPr>
            <a:lvl9pPr>
              <a:defRPr sz="5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816301" y="11176000"/>
            <a:ext cx="13852075" cy="3380737"/>
          </a:xfrm>
        </p:spPr>
        <p:txBody>
          <a:bodyPr anchor="b">
            <a:noAutofit/>
          </a:bodyPr>
          <a:lstStyle>
            <a:lvl1pPr marL="0" indent="0">
              <a:buNone/>
              <a:defRPr sz="1008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816301" y="14752320"/>
            <a:ext cx="13852075" cy="21951530"/>
          </a:xfrm>
        </p:spPr>
        <p:txBody>
          <a:bodyPr>
            <a:normAutofit/>
          </a:bodyPr>
          <a:lstStyle>
            <a:lvl1pPr>
              <a:defRPr sz="7560"/>
            </a:lvl1pPr>
            <a:lvl2pPr>
              <a:defRPr sz="6720"/>
            </a:lvl2pPr>
            <a:lvl3pPr>
              <a:defRPr sz="5880"/>
            </a:lvl3pPr>
            <a:lvl4pPr>
              <a:defRPr sz="5040"/>
            </a:lvl4pPr>
            <a:lvl5pPr>
              <a:defRPr sz="5040"/>
            </a:lvl5pPr>
            <a:lvl6pPr>
              <a:defRPr sz="5040"/>
            </a:lvl6pPr>
            <a:lvl7pPr>
              <a:defRPr sz="5040"/>
            </a:lvl7pPr>
            <a:lvl8pPr>
              <a:defRPr sz="5040"/>
            </a:lvl8pPr>
            <a:lvl9pPr>
              <a:defRPr sz="5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11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955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9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9052" y="8493760"/>
            <a:ext cx="10716140" cy="8493760"/>
          </a:xfrm>
        </p:spPr>
        <p:txBody>
          <a:bodyPr anchor="b"/>
          <a:lstStyle>
            <a:lvl1pPr algn="l">
              <a:defRPr sz="100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75469" y="8493760"/>
            <a:ext cx="16371655" cy="26822400"/>
          </a:xfrm>
        </p:spPr>
        <p:txBody>
          <a:bodyPr anchor="ctr">
            <a:normAutofit/>
          </a:bodyPr>
          <a:lstStyle>
            <a:lvl1pPr>
              <a:defRPr sz="8400"/>
            </a:lvl1pPr>
            <a:lvl2pPr>
              <a:defRPr sz="7560"/>
            </a:lvl2pPr>
            <a:lvl3pPr>
              <a:defRPr sz="6720"/>
            </a:lvl3pPr>
            <a:lvl4pPr>
              <a:defRPr sz="5880"/>
            </a:lvl4pPr>
            <a:lvl5pPr>
              <a:defRPr sz="5880"/>
            </a:lvl5pPr>
            <a:lvl6pPr>
              <a:defRPr sz="5880"/>
            </a:lvl6pPr>
            <a:lvl7pPr>
              <a:defRPr sz="5880"/>
            </a:lvl7pPr>
            <a:lvl8pPr>
              <a:defRPr sz="5880"/>
            </a:lvl8pPr>
            <a:lvl9pPr>
              <a:defRPr sz="58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39052" y="18358452"/>
            <a:ext cx="10716140" cy="16987514"/>
          </a:xfrm>
        </p:spPr>
        <p:txBody>
          <a:bodyPr/>
          <a:lstStyle>
            <a:lvl1pPr marL="0" indent="0">
              <a:buNone/>
              <a:defRPr sz="588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0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755" y="10877926"/>
            <a:ext cx="16046831" cy="9238874"/>
          </a:xfrm>
        </p:spPr>
        <p:txBody>
          <a:bodyPr anchor="b">
            <a:normAutofit/>
          </a:bodyPr>
          <a:lstStyle>
            <a:lvl1pPr algn="l">
              <a:defRPr sz="1512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96774" y="6705600"/>
            <a:ext cx="10083885" cy="26822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6720"/>
            </a:lvl1pPr>
            <a:lvl2pPr marL="1920240" indent="0">
              <a:buNone/>
              <a:defRPr sz="6720"/>
            </a:lvl2pPr>
            <a:lvl3pPr marL="3840480" indent="0">
              <a:buNone/>
              <a:defRPr sz="6720"/>
            </a:lvl3pPr>
            <a:lvl4pPr marL="5760720" indent="0">
              <a:buNone/>
              <a:defRPr sz="6720"/>
            </a:lvl4pPr>
            <a:lvl5pPr marL="7680960" indent="0">
              <a:buNone/>
              <a:defRPr sz="6720"/>
            </a:lvl5pPr>
            <a:lvl6pPr marL="9601200" indent="0">
              <a:buNone/>
              <a:defRPr sz="6720"/>
            </a:lvl6pPr>
            <a:lvl7pPr marL="11521440" indent="0">
              <a:buNone/>
              <a:defRPr sz="6720"/>
            </a:lvl7pPr>
            <a:lvl8pPr marL="13441680" indent="0">
              <a:buNone/>
              <a:defRPr sz="6720"/>
            </a:lvl8pPr>
            <a:lvl9pPr marL="15361920" indent="0">
              <a:buNone/>
              <a:defRPr sz="67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39052" y="21457920"/>
            <a:ext cx="16021858" cy="8046720"/>
          </a:xfrm>
        </p:spPr>
        <p:txBody>
          <a:bodyPr>
            <a:normAutofit/>
          </a:bodyPr>
          <a:lstStyle>
            <a:lvl1pPr marL="0" indent="0">
              <a:buNone/>
              <a:defRPr sz="588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51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26457614" y="9834880"/>
            <a:ext cx="11841480" cy="1654048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3897294" y="-2682240"/>
            <a:ext cx="6720840" cy="938784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6457614" y="35763200"/>
            <a:ext cx="4160520" cy="581152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-646750" y="15646400"/>
            <a:ext cx="17602200" cy="24587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-3527110" y="16987520"/>
            <a:ext cx="9921240" cy="1385824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2531705" y="0"/>
            <a:ext cx="2880360" cy="64501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35782" y="2655945"/>
            <a:ext cx="29632596" cy="821644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6340" y="12043829"/>
            <a:ext cx="28188947" cy="24613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30653457" y="10919342"/>
            <a:ext cx="5811514" cy="96036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462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22963513" y="19335660"/>
            <a:ext cx="22644131" cy="9603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462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2619012" y="1734987"/>
            <a:ext cx="2641015" cy="45037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1764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565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1920269" rtl="0" eaLnBrk="1" latinLnBrk="0" hangingPunct="1">
        <a:spcBef>
          <a:spcPct val="0"/>
        </a:spcBef>
        <a:buNone/>
        <a:defRPr sz="1764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440205" indent="-1440205" algn="l" defTabSz="1920269" rtl="0" eaLnBrk="1" latinLnBrk="0" hangingPunct="1">
        <a:spcBef>
          <a:spcPts val="42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84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3120440" indent="-1200171" algn="l" defTabSz="1920269" rtl="0" eaLnBrk="1" latinLnBrk="0" hangingPunct="1">
        <a:spcBef>
          <a:spcPts val="42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756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4800684" indent="-960137" algn="l" defTabSz="1920269" rtl="0" eaLnBrk="1" latinLnBrk="0" hangingPunct="1">
        <a:spcBef>
          <a:spcPts val="42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672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6720953" indent="-960137" algn="l" defTabSz="1920269" rtl="0" eaLnBrk="1" latinLnBrk="0" hangingPunct="1">
        <a:spcBef>
          <a:spcPts val="42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588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8641223" indent="-960137" algn="l" defTabSz="1920269" rtl="0" eaLnBrk="1" latinLnBrk="0" hangingPunct="1">
        <a:spcBef>
          <a:spcPts val="42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588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0561496" indent="-960137" algn="l" defTabSz="1920269" rtl="0" eaLnBrk="1" latinLnBrk="0" hangingPunct="1">
        <a:spcBef>
          <a:spcPts val="42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588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12481766" indent="-960137" algn="l" defTabSz="1920269" rtl="0" eaLnBrk="1" latinLnBrk="0" hangingPunct="1">
        <a:spcBef>
          <a:spcPts val="42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588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14402039" indent="-960137" algn="l" defTabSz="1920269" rtl="0" eaLnBrk="1" latinLnBrk="0" hangingPunct="1">
        <a:spcBef>
          <a:spcPts val="42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588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16322309" indent="-960137" algn="l" defTabSz="1920269" rtl="0" eaLnBrk="1" latinLnBrk="0" hangingPunct="1">
        <a:spcBef>
          <a:spcPts val="42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588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1920269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69" algn="l" defTabSz="1920269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543" algn="l" defTabSz="1920269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812" algn="l" defTabSz="1920269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1090" algn="l" defTabSz="1920269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360" algn="l" defTabSz="1920269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633" algn="l" defTabSz="1920269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903" algn="l" defTabSz="1920269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2176" algn="l" defTabSz="1920269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8404800" cy="40233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-182880"/>
            <a:ext cx="38404800" cy="537819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5114709"/>
            <a:ext cx="38404800" cy="60029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97280" y="640080"/>
            <a:ext cx="12470080" cy="221599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7200" b="1" dirty="0">
                <a:solidFill>
                  <a:srgbClr val="FFFFFF"/>
                </a:solidFill>
              </a:rPr>
              <a:t>IPSO PARIS CONGRESS 2026</a:t>
            </a:r>
          </a:p>
          <a:p>
            <a:pPr algn="l"/>
            <a:endParaRPr sz="6600" b="1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960" y="2926080"/>
            <a:ext cx="636263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dirty="0">
                <a:solidFill>
                  <a:srgbClr val="D0F2F2"/>
                </a:solidFill>
              </a:rPr>
              <a:t>Author 1, Author 2, Author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3834549"/>
            <a:ext cx="4241867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000" dirty="0">
                <a:solidFill>
                  <a:srgbClr val="FFFFFF"/>
                </a:solidFill>
              </a:rPr>
              <a:t>Affiliation / </a:t>
            </a:r>
            <a:r>
              <a:rPr sz="3400" dirty="0">
                <a:solidFill>
                  <a:srgbClr val="FFFFFF"/>
                </a:solidFill>
              </a:rPr>
              <a:t>Institution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363919" y="1005840"/>
            <a:ext cx="5943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DCDC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1638240" y="1280160"/>
            <a:ext cx="5394960" cy="3291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5A5A5A"/>
                </a:solidFill>
              </a:defRPr>
            </a:pPr>
            <a:r>
              <a:t>LOGO</a:t>
            </a:r>
            <a:br/>
            <a:r>
              <a:t>PLACEHOLDER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97280" y="5852160"/>
            <a:ext cx="11643360" cy="54864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17319" y="6080760"/>
            <a:ext cx="648446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BACKGROUND / INTRODUCTION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097280" y="11887200"/>
            <a:ext cx="11643360" cy="91440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417319" y="12115800"/>
            <a:ext cx="206338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METHODS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97280" y="21579840"/>
            <a:ext cx="11643360" cy="1586484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417319" y="21808440"/>
            <a:ext cx="546335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STUDY POPULATION / DATA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380720" y="5852160"/>
            <a:ext cx="11643360" cy="77724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3700760" y="6080760"/>
            <a:ext cx="483337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RESULTS – KEY FINDINGS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3380720" y="14173200"/>
            <a:ext cx="11643360" cy="114300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4180820" y="14663057"/>
            <a:ext cx="521328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FIGURE / TABLE (PRIMARY</a:t>
            </a:r>
            <a:r>
              <a:rPr dirty="0"/>
              <a:t>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3380720" y="26151840"/>
            <a:ext cx="11643360" cy="109728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4180820" y="26876181"/>
            <a:ext cx="5990743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FIGURE / TABLE (SECONDARY)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5664160" y="5852160"/>
            <a:ext cx="11643360" cy="82296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25984200" y="6080760"/>
            <a:ext cx="310694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CONCLUSIONS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25664160" y="14630400"/>
            <a:ext cx="11643360" cy="114300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25984200" y="14859000"/>
            <a:ext cx="638347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FIGURE / TABLE (SUPPLEMENTAL)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5664160" y="26609040"/>
            <a:ext cx="11643360" cy="105156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25984200" y="26837640"/>
            <a:ext cx="737413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REFERENCES / ACKNOWLEDGEMENTS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39044880"/>
            <a:ext cx="38404800" cy="11887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0" y="38724840"/>
            <a:ext cx="38404800" cy="4206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1097280" y="39364920"/>
            <a:ext cx="18288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t>Contact: name@email.com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273898" y="39364920"/>
            <a:ext cx="5033622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200">
                <a:solidFill>
                  <a:srgbClr val="FFFFFF"/>
                </a:solidFill>
              </a:defRPr>
            </a:pPr>
            <a:r>
              <a:rPr dirty="0"/>
              <a:t>International Pediatric Stroke</a:t>
            </a:r>
            <a:r>
              <a:rPr lang="en-US" dirty="0"/>
              <a:t> Organization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" y="1748076"/>
            <a:ext cx="38404800" cy="40233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8404800" cy="5806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5419725"/>
            <a:ext cx="38404800" cy="44648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097280" y="640080"/>
            <a:ext cx="1247008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lang="en-US" sz="7200" b="1" dirty="0">
                <a:solidFill>
                  <a:srgbClr val="FFFFFF"/>
                </a:solidFill>
              </a:rPr>
              <a:t>IPSO PARIS CONGRESS 2026</a:t>
            </a:r>
            <a:endParaRPr sz="7200" b="1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280" y="2926080"/>
            <a:ext cx="636263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dirty="0">
                <a:solidFill>
                  <a:srgbClr val="D0F2F2"/>
                </a:solidFill>
              </a:rPr>
              <a:t>Author 1, Author 2, Author 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931920"/>
            <a:ext cx="4519186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dirty="0">
                <a:solidFill>
                  <a:srgbClr val="FFFFFF"/>
                </a:solidFill>
              </a:rPr>
              <a:t>Affiliation / Institution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363919" y="1005840"/>
            <a:ext cx="5943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DCDC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31638240" y="1280160"/>
            <a:ext cx="5394960" cy="3291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5A5A5A"/>
                </a:solidFill>
              </a:defRPr>
            </a:pPr>
            <a:r>
              <a:t>LOGO</a:t>
            </a:r>
            <a:br/>
            <a:r>
              <a:t>PLACEHOLDER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97280" y="6909625"/>
            <a:ext cx="15087600" cy="6295311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08760" y="7479565"/>
            <a:ext cx="308289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BACKGROUND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104899" y="13980461"/>
            <a:ext cx="15087600" cy="873252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652481" y="14368237"/>
            <a:ext cx="206338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METHODS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97280" y="23247501"/>
            <a:ext cx="15087600" cy="987552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828859" y="23755040"/>
            <a:ext cx="310694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CONCLUSIONS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97279" y="33828228"/>
            <a:ext cx="15087600" cy="36576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1345240" y="33972514"/>
            <a:ext cx="212269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CONTACT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7007839" y="6779061"/>
            <a:ext cx="20299680" cy="17700546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18562320" y="7669006"/>
            <a:ext cx="468429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RESULTS (LARGE PANEL</a:t>
            </a:r>
            <a:r>
              <a:rPr dirty="0"/>
              <a:t>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7144999" y="25328880"/>
            <a:ext cx="20299680" cy="123444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7967959" y="25808940"/>
            <a:ext cx="351250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A2E5C"/>
                </a:solidFill>
              </a:defRPr>
            </a:pPr>
            <a:r>
              <a:rPr sz="3200" dirty="0"/>
              <a:t>FIGURES / TABLES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39044880"/>
            <a:ext cx="384048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0" y="38815161"/>
            <a:ext cx="38404800" cy="43088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1097280" y="39364920"/>
            <a:ext cx="18288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t>Contact: name@email.com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124819" y="39364920"/>
            <a:ext cx="5182701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200">
                <a:solidFill>
                  <a:srgbClr val="FFFFFF"/>
                </a:solidFill>
              </a:defRPr>
            </a:pPr>
            <a:r>
              <a:rPr dirty="0"/>
              <a:t>International Pediatric Stroke Organization (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38466-8184-F54E-E755-F6D042385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E4FAE2-5528-40F4-8CEF-D6016AF1B372}"/>
              </a:ext>
            </a:extLst>
          </p:cNvPr>
          <p:cNvSpPr/>
          <p:nvPr/>
        </p:nvSpPr>
        <p:spPr>
          <a:xfrm>
            <a:off x="0" y="5866209"/>
            <a:ext cx="38404800" cy="396750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200" b="1">
                <a:solidFill>
                  <a:srgbClr val="0A2E5C"/>
                </a:solidFill>
              </a:defRPr>
            </a:pPr>
            <a:endParaRPr lang="en-US" sz="1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751290-B7EA-E7B7-C053-4CDEC04A30A7}"/>
              </a:ext>
            </a:extLst>
          </p:cNvPr>
          <p:cNvSpPr/>
          <p:nvPr/>
        </p:nvSpPr>
        <p:spPr>
          <a:xfrm>
            <a:off x="0" y="333"/>
            <a:ext cx="38404800" cy="5806440"/>
          </a:xfrm>
          <a:prstGeom prst="rect">
            <a:avLst/>
          </a:prstGeom>
          <a:solidFill>
            <a:srgbClr val="FD5A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049FF5-C2F5-7982-B81B-0FA88E59DDA1}"/>
              </a:ext>
            </a:extLst>
          </p:cNvPr>
          <p:cNvSpPr/>
          <p:nvPr/>
        </p:nvSpPr>
        <p:spPr>
          <a:xfrm>
            <a:off x="0" y="5419725"/>
            <a:ext cx="38404800" cy="446484"/>
          </a:xfrm>
          <a:prstGeom prst="rect">
            <a:avLst/>
          </a:prstGeom>
          <a:solidFill>
            <a:srgbClr val="27251F"/>
          </a:solidFill>
          <a:ln>
            <a:solidFill>
              <a:srgbClr val="27251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A41102-6E8A-109E-4ABA-D7162B0CD4F6}"/>
              </a:ext>
            </a:extLst>
          </p:cNvPr>
          <p:cNvSpPr txBox="1"/>
          <p:nvPr/>
        </p:nvSpPr>
        <p:spPr>
          <a:xfrm>
            <a:off x="13818675" y="944046"/>
            <a:ext cx="1247008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7200" b="1" dirty="0">
                <a:solidFill>
                  <a:srgbClr val="FFFFFF"/>
                </a:solidFill>
              </a:rPr>
              <a:t>IPSO PARIS CONGRESS 2026</a:t>
            </a:r>
            <a:endParaRPr sz="7200" b="1" dirty="0">
              <a:solidFill>
                <a:srgbClr val="FFFF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F6BAC7-B4F6-57B4-BD20-4B7E5B25900D}"/>
              </a:ext>
            </a:extLst>
          </p:cNvPr>
          <p:cNvSpPr txBox="1"/>
          <p:nvPr/>
        </p:nvSpPr>
        <p:spPr>
          <a:xfrm>
            <a:off x="16550640" y="3182714"/>
            <a:ext cx="79095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dirty="0">
                <a:solidFill>
                  <a:srgbClr val="D0F2F2"/>
                </a:solidFill>
              </a:rPr>
              <a:t>Author 1, Author 2, Author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78D8A4-30C3-9319-AA7A-07FAFCDA2472}"/>
              </a:ext>
            </a:extLst>
          </p:cNvPr>
          <p:cNvSpPr txBox="1"/>
          <p:nvPr/>
        </p:nvSpPr>
        <p:spPr>
          <a:xfrm>
            <a:off x="17594580" y="4013656"/>
            <a:ext cx="4519186" cy="6155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400" dirty="0">
                <a:solidFill>
                  <a:srgbClr val="FFFFFF"/>
                </a:solidFill>
              </a:rPr>
              <a:t>Affiliation / Institution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113EE1D7-C71C-1782-537B-BE3D2B1602A1}"/>
              </a:ext>
            </a:extLst>
          </p:cNvPr>
          <p:cNvSpPr/>
          <p:nvPr/>
        </p:nvSpPr>
        <p:spPr>
          <a:xfrm>
            <a:off x="1221416" y="1005840"/>
            <a:ext cx="594360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DCDC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259408-B2C9-9B32-04D4-63274E6A4E6B}"/>
              </a:ext>
            </a:extLst>
          </p:cNvPr>
          <p:cNvSpPr txBox="1"/>
          <p:nvPr/>
        </p:nvSpPr>
        <p:spPr>
          <a:xfrm>
            <a:off x="1022810" y="1784199"/>
            <a:ext cx="5394960" cy="3291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5A5A5A"/>
                </a:solidFill>
              </a:defRPr>
            </a:pPr>
            <a:r>
              <a:rPr dirty="0"/>
              <a:t>LOGO</a:t>
            </a:r>
            <a:br>
              <a:rPr dirty="0"/>
            </a:br>
            <a:r>
              <a:rPr dirty="0"/>
              <a:t>PLACEHOLDER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59E603E-38D4-B97F-394E-626D59D9A6E8}"/>
              </a:ext>
            </a:extLst>
          </p:cNvPr>
          <p:cNvSpPr/>
          <p:nvPr/>
        </p:nvSpPr>
        <p:spPr>
          <a:xfrm>
            <a:off x="0" y="39044880"/>
            <a:ext cx="38404800" cy="1188720"/>
          </a:xfrm>
          <a:prstGeom prst="rect">
            <a:avLst/>
          </a:prstGeom>
          <a:solidFill>
            <a:srgbClr val="FD5A1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6F0E50E-7D41-B429-2D22-07DD8E0027BB}"/>
              </a:ext>
            </a:extLst>
          </p:cNvPr>
          <p:cNvSpPr/>
          <p:nvPr/>
        </p:nvSpPr>
        <p:spPr>
          <a:xfrm>
            <a:off x="0" y="38815161"/>
            <a:ext cx="38404800" cy="430887"/>
          </a:xfrm>
          <a:prstGeom prst="rect">
            <a:avLst/>
          </a:prstGeom>
          <a:solidFill>
            <a:srgbClr val="2725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3B2A77C-4405-57F7-95A4-32879E2B2B3B}"/>
              </a:ext>
            </a:extLst>
          </p:cNvPr>
          <p:cNvSpPr txBox="1"/>
          <p:nvPr/>
        </p:nvSpPr>
        <p:spPr>
          <a:xfrm>
            <a:off x="32124819" y="39364920"/>
            <a:ext cx="5182701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2200">
                <a:solidFill>
                  <a:srgbClr val="FFFFFF"/>
                </a:solidFill>
              </a:defRPr>
            </a:pPr>
            <a:r>
              <a:rPr dirty="0"/>
              <a:t>International Pediatric Stroke Organization (</a:t>
            </a:r>
          </a:p>
        </p:txBody>
      </p:sp>
      <p:sp>
        <p:nvSpPr>
          <p:cNvPr id="10" name="Rounded Rectangle 10">
            <a:extLst>
              <a:ext uri="{FF2B5EF4-FFF2-40B4-BE49-F238E27FC236}">
                <a16:creationId xmlns:a16="http://schemas.microsoft.com/office/drawing/2014/main" id="{D698A6B8-0253-03F9-757B-BBE916D75995}"/>
              </a:ext>
            </a:extLst>
          </p:cNvPr>
          <p:cNvSpPr/>
          <p:nvPr/>
        </p:nvSpPr>
        <p:spPr>
          <a:xfrm>
            <a:off x="2338538" y="6630519"/>
            <a:ext cx="15704820" cy="6295311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solidFill>
                <a:schemeClr val="bg1"/>
              </a:solidFill>
            </a:endParaRPr>
          </a:p>
        </p:txBody>
      </p:sp>
      <p:sp>
        <p:nvSpPr>
          <p:cNvPr id="27" name="Rounded Rectangle 10">
            <a:extLst>
              <a:ext uri="{FF2B5EF4-FFF2-40B4-BE49-F238E27FC236}">
                <a16:creationId xmlns:a16="http://schemas.microsoft.com/office/drawing/2014/main" id="{1F290026-C556-448D-0ED5-8EA7B99759D6}"/>
              </a:ext>
            </a:extLst>
          </p:cNvPr>
          <p:cNvSpPr/>
          <p:nvPr/>
        </p:nvSpPr>
        <p:spPr>
          <a:xfrm>
            <a:off x="19202400" y="6683811"/>
            <a:ext cx="17670780" cy="6397241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ounded Rectangle 18">
            <a:extLst>
              <a:ext uri="{FF2B5EF4-FFF2-40B4-BE49-F238E27FC236}">
                <a16:creationId xmlns:a16="http://schemas.microsoft.com/office/drawing/2014/main" id="{B41D2E45-2A68-647B-3E8F-9BE2EDB0067E}"/>
              </a:ext>
            </a:extLst>
          </p:cNvPr>
          <p:cNvSpPr/>
          <p:nvPr/>
        </p:nvSpPr>
        <p:spPr>
          <a:xfrm>
            <a:off x="1977390" y="13941384"/>
            <a:ext cx="20299680" cy="16488252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18">
            <a:extLst>
              <a:ext uri="{FF2B5EF4-FFF2-40B4-BE49-F238E27FC236}">
                <a16:creationId xmlns:a16="http://schemas.microsoft.com/office/drawing/2014/main" id="{565B6938-B6FD-10FF-0DF3-1599DD450BFC}"/>
              </a:ext>
            </a:extLst>
          </p:cNvPr>
          <p:cNvSpPr/>
          <p:nvPr/>
        </p:nvSpPr>
        <p:spPr>
          <a:xfrm>
            <a:off x="23050500" y="14191965"/>
            <a:ext cx="13376910" cy="11430000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0" name="Rounded Rectangle 18">
            <a:extLst>
              <a:ext uri="{FF2B5EF4-FFF2-40B4-BE49-F238E27FC236}">
                <a16:creationId xmlns:a16="http://schemas.microsoft.com/office/drawing/2014/main" id="{5AF0DD94-2EE9-0AE2-1AAE-FCCA474967E5}"/>
              </a:ext>
            </a:extLst>
          </p:cNvPr>
          <p:cNvSpPr/>
          <p:nvPr/>
        </p:nvSpPr>
        <p:spPr>
          <a:xfrm>
            <a:off x="23050500" y="26274247"/>
            <a:ext cx="13376909" cy="9945697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ounded Rectangle 18">
            <a:extLst>
              <a:ext uri="{FF2B5EF4-FFF2-40B4-BE49-F238E27FC236}">
                <a16:creationId xmlns:a16="http://schemas.microsoft.com/office/drawing/2014/main" id="{7BD23B75-78D9-6550-BB45-B29E1BDA74D8}"/>
              </a:ext>
            </a:extLst>
          </p:cNvPr>
          <p:cNvSpPr/>
          <p:nvPr/>
        </p:nvSpPr>
        <p:spPr>
          <a:xfrm>
            <a:off x="2506981" y="31600318"/>
            <a:ext cx="18566128" cy="4275713"/>
          </a:xfrm>
          <a:prstGeom prst="roundRect">
            <a:avLst/>
          </a:prstGeom>
          <a:solidFill>
            <a:srgbClr val="F2F2F2"/>
          </a:solidFill>
          <a:ln>
            <a:solidFill>
              <a:srgbClr val="D2D2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761BC2-3EDC-FEEC-9365-26E50D6F92C8}"/>
              </a:ext>
            </a:extLst>
          </p:cNvPr>
          <p:cNvSpPr txBox="1"/>
          <p:nvPr/>
        </p:nvSpPr>
        <p:spPr>
          <a:xfrm>
            <a:off x="2975687" y="6967652"/>
            <a:ext cx="2991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Background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DD286F4-9FE3-32F9-EA90-ED2E25A1681E}"/>
              </a:ext>
            </a:extLst>
          </p:cNvPr>
          <p:cNvSpPr txBox="1"/>
          <p:nvPr/>
        </p:nvSpPr>
        <p:spPr>
          <a:xfrm>
            <a:off x="19928739" y="7179549"/>
            <a:ext cx="3286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Methods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965E97-43F2-4F74-3312-5927537BC06E}"/>
              </a:ext>
            </a:extLst>
          </p:cNvPr>
          <p:cNvSpPr txBox="1"/>
          <p:nvPr/>
        </p:nvSpPr>
        <p:spPr>
          <a:xfrm>
            <a:off x="3288672" y="14702519"/>
            <a:ext cx="3286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Results 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DA7E05-B0B9-A30D-873C-A63DC044A9AB}"/>
              </a:ext>
            </a:extLst>
          </p:cNvPr>
          <p:cNvSpPr txBox="1"/>
          <p:nvPr/>
        </p:nvSpPr>
        <p:spPr>
          <a:xfrm>
            <a:off x="3090628" y="31926176"/>
            <a:ext cx="3286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Conclusion 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716DDE-BD58-02D5-A90B-0D44A9B80A1F}"/>
              </a:ext>
            </a:extLst>
          </p:cNvPr>
          <p:cNvSpPr txBox="1"/>
          <p:nvPr/>
        </p:nvSpPr>
        <p:spPr>
          <a:xfrm>
            <a:off x="23982415" y="15091494"/>
            <a:ext cx="3286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Tables/ Figures  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B3E199-66CD-A78F-2AA7-1CEF695C7FC5}"/>
              </a:ext>
            </a:extLst>
          </p:cNvPr>
          <p:cNvSpPr txBox="1"/>
          <p:nvPr/>
        </p:nvSpPr>
        <p:spPr>
          <a:xfrm>
            <a:off x="23982414" y="26736629"/>
            <a:ext cx="3286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Tables/ Figures  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3117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129</TotalTime>
  <Words>144</Words>
  <Application>Microsoft Office PowerPoint</Application>
  <PresentationFormat>Custom</PresentationFormat>
  <Paragraphs>44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Century Gothic</vt:lpstr>
      <vt:lpstr>Wingdings 3</vt:lpstr>
      <vt:lpstr>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Kuchherzki, Maria</dc:creator>
  <cp:keywords/>
  <dc:description>generated using python-pptx</dc:description>
  <cp:lastModifiedBy>Wu, Christina</cp:lastModifiedBy>
  <cp:revision>5</cp:revision>
  <dcterms:created xsi:type="dcterms:W3CDTF">2013-01-27T09:14:16Z</dcterms:created>
  <dcterms:modified xsi:type="dcterms:W3CDTF">2026-01-22T20:11:31Z</dcterms:modified>
  <cp:category/>
</cp:coreProperties>
</file>